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9" r:id="rId5"/>
    <p:sldId id="262" r:id="rId6"/>
    <p:sldId id="267" r:id="rId7"/>
    <p:sldId id="268" r:id="rId8"/>
    <p:sldId id="260" r:id="rId9"/>
    <p:sldId id="263" r:id="rId10"/>
    <p:sldId id="264" r:id="rId11"/>
    <p:sldId id="265" r:id="rId12"/>
    <p:sldId id="261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68" autoAdjust="0"/>
    <p:restoredTop sz="94660"/>
  </p:normalViewPr>
  <p:slideViewPr>
    <p:cSldViewPr snapToGrid="0">
      <p:cViewPr varScale="1">
        <p:scale>
          <a:sx n="55" d="100"/>
          <a:sy n="55" d="100"/>
        </p:scale>
        <p:origin x="121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7763" y="368312"/>
            <a:ext cx="8908473" cy="1876607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 Black" panose="020B0A04020102020204" pitchFamily="34" charset="0"/>
              </a:rPr>
              <a:t>Клуб интеллектуальных игр «Игры разума»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523" y="284487"/>
            <a:ext cx="4845213" cy="32305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833"/>
            <a:ext cx="4910686" cy="32742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532" y="3558704"/>
            <a:ext cx="4830696" cy="3220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477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045" y="3907945"/>
            <a:ext cx="4270948" cy="282950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00" y="3907945"/>
            <a:ext cx="4420100" cy="28459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458" y="0"/>
            <a:ext cx="5699505" cy="3775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2267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Отзывы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7907"/>
            <a:ext cx="9060873" cy="5096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7917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7672" y="1188316"/>
            <a:ext cx="8897184" cy="5004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2593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3816" y="1027907"/>
            <a:ext cx="8862162" cy="498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7011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5632" y="780762"/>
            <a:ext cx="8168986" cy="1325563"/>
          </a:xfrm>
        </p:spPr>
        <p:txBody>
          <a:bodyPr/>
          <a:lstStyle/>
          <a:p>
            <a:r>
              <a:rPr lang="en-US" b="1" dirty="0">
                <a:latin typeface="Arial Black" panose="020B0A04020102020204" pitchFamily="34" charset="0"/>
              </a:rPr>
              <a:t>https://vk.com/mind_games_ntgspi</a:t>
            </a:r>
            <a:endParaRPr lang="ru-RU" b="1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6042" t="15625" r="13690" b="8617"/>
          <a:stretch/>
        </p:blipFill>
        <p:spPr>
          <a:xfrm>
            <a:off x="1246908" y="1825625"/>
            <a:ext cx="6918615" cy="4889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108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Общее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85"/>
          <a:stretch/>
        </p:blipFill>
        <p:spPr>
          <a:xfrm>
            <a:off x="972416" y="138545"/>
            <a:ext cx="7199168" cy="6588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067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6919" y="25944"/>
            <a:ext cx="7886700" cy="795801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Виды игр: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2949043" y="3425442"/>
            <a:ext cx="5105400" cy="555625"/>
            <a:chOff x="1248" y="1440"/>
            <a:chExt cx="3216" cy="350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2256" y="1482"/>
              <a:ext cx="74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>
                  <a:solidFill>
                    <a:srgbClr val="000000"/>
                  </a:solidFill>
                </a:rPr>
                <a:t>25 кадр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2016125" y="968889"/>
            <a:ext cx="5184775" cy="582613"/>
            <a:chOff x="1248" y="2030"/>
            <a:chExt cx="3266" cy="367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90" y="2397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48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>
                  <a:solidFill>
                    <a:srgbClr val="000000"/>
                  </a:solidFill>
                </a:rPr>
                <a:t>Что? Где? Когда?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3009900" y="1873922"/>
            <a:ext cx="5105400" cy="555625"/>
            <a:chOff x="1248" y="2640"/>
            <a:chExt cx="3216" cy="350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2256" y="2682"/>
              <a:ext cx="9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>
                  <a:solidFill>
                    <a:srgbClr val="000000"/>
                  </a:solidFill>
                </a:rPr>
                <a:t>Своя игра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823480" y="2636188"/>
            <a:ext cx="5105400" cy="555625"/>
            <a:chOff x="1248" y="3230"/>
            <a:chExt cx="3216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2256" y="3272"/>
              <a:ext cx="115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err="1" smtClean="0">
                  <a:solidFill>
                    <a:srgbClr val="000000"/>
                  </a:solidFill>
                </a:rPr>
                <a:t>Брейн</a:t>
              </a:r>
              <a:r>
                <a:rPr lang="ru-RU" sz="2400" dirty="0" smtClean="0">
                  <a:solidFill>
                    <a:srgbClr val="000000"/>
                  </a:solidFill>
                </a:rPr>
                <a:t> - ринг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98" name="Group 22"/>
          <p:cNvGrpSpPr>
            <a:grpSpLocks/>
          </p:cNvGrpSpPr>
          <p:nvPr/>
        </p:nvGrpSpPr>
        <p:grpSpPr bwMode="auto">
          <a:xfrm>
            <a:off x="785380" y="4226908"/>
            <a:ext cx="5105400" cy="555625"/>
            <a:chOff x="1248" y="3230"/>
            <a:chExt cx="3216" cy="350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2256" y="3272"/>
              <a:ext cx="110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 dirty="0" smtClean="0">
                  <a:solidFill>
                    <a:srgbClr val="000000"/>
                  </a:solidFill>
                </a:rPr>
                <a:t>#</a:t>
              </a:r>
              <a:r>
                <a:rPr lang="ru-RU" sz="2400" dirty="0" err="1" smtClean="0">
                  <a:solidFill>
                    <a:srgbClr val="000000"/>
                  </a:solidFill>
                </a:rPr>
                <a:t>Киновтему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  <p:grpSp>
        <p:nvGrpSpPr>
          <p:cNvPr id="28" name="Group 22"/>
          <p:cNvGrpSpPr>
            <a:grpSpLocks/>
          </p:cNvGrpSpPr>
          <p:nvPr/>
        </p:nvGrpSpPr>
        <p:grpSpPr bwMode="auto">
          <a:xfrm>
            <a:off x="2959362" y="5071695"/>
            <a:ext cx="5105400" cy="555625"/>
            <a:chOff x="1248" y="3230"/>
            <a:chExt cx="3216" cy="350"/>
          </a:xfrm>
        </p:grpSpPr>
        <p:sp>
          <p:nvSpPr>
            <p:cNvPr id="2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solidFill>
              <a:srgbClr val="FFFF00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31" name="Text Box 25"/>
            <p:cNvSpPr txBox="1">
              <a:spLocks noChangeArrowheads="1"/>
            </p:cNvSpPr>
            <p:nvPr/>
          </p:nvSpPr>
          <p:spPr bwMode="gray">
            <a:xfrm>
              <a:off x="2256" y="3272"/>
              <a:ext cx="145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>
                  <a:solidFill>
                    <a:srgbClr val="000000"/>
                  </a:solidFill>
                </a:rPr>
                <a:t>Эрудит - квартет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3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b="1" dirty="0" smtClean="0">
                  <a:solidFill>
                    <a:srgbClr val="FFFFFF"/>
                  </a:solidFill>
                </a:rPr>
                <a:t>6</a:t>
              </a:r>
              <a:endParaRPr lang="en-US" sz="2400" b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3" name="Group 22"/>
          <p:cNvGrpSpPr>
            <a:grpSpLocks/>
          </p:cNvGrpSpPr>
          <p:nvPr/>
        </p:nvGrpSpPr>
        <p:grpSpPr bwMode="auto">
          <a:xfrm>
            <a:off x="836875" y="5900102"/>
            <a:ext cx="5105400" cy="555625"/>
            <a:chOff x="1248" y="3230"/>
            <a:chExt cx="3216" cy="350"/>
          </a:xfrm>
        </p:grpSpPr>
        <p:sp>
          <p:nvSpPr>
            <p:cNvPr id="34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solidFill>
              <a:srgbClr val="00B050"/>
            </a:soli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36" name="Text Box 25"/>
            <p:cNvSpPr txBox="1">
              <a:spLocks noChangeArrowheads="1"/>
            </p:cNvSpPr>
            <p:nvPr/>
          </p:nvSpPr>
          <p:spPr bwMode="gray">
            <a:xfrm>
              <a:off x="2256" y="3272"/>
              <a:ext cx="106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>
                  <a:solidFill>
                    <a:srgbClr val="000000"/>
                  </a:solidFill>
                </a:rPr>
                <a:t>Где логика?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37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2400" b="1" dirty="0" smtClean="0">
                  <a:solidFill>
                    <a:srgbClr val="FFFFFF"/>
                  </a:solidFill>
                </a:rPr>
                <a:t>7</a:t>
              </a:r>
              <a:endParaRPr lang="en-US" sz="2400" b="1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5632" y="780762"/>
            <a:ext cx="8168986" cy="1325563"/>
          </a:xfrm>
        </p:spPr>
        <p:txBody>
          <a:bodyPr/>
          <a:lstStyle/>
          <a:p>
            <a:r>
              <a:rPr lang="en-US" b="1" dirty="0">
                <a:latin typeface="Arial Black" panose="020B0A04020102020204" pitchFamily="34" charset="0"/>
              </a:rPr>
              <a:t>https://vk.com/mind_games_ntgspi</a:t>
            </a:r>
            <a:endParaRPr lang="ru-RU" b="1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6042" t="15625" r="13690" b="8617"/>
          <a:stretch/>
        </p:blipFill>
        <p:spPr>
          <a:xfrm>
            <a:off x="1246908" y="1825625"/>
            <a:ext cx="6918615" cy="4889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879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54" y="190788"/>
            <a:ext cx="4349546" cy="647324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4012" y="141720"/>
            <a:ext cx="4319825" cy="6522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1321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68" y="176933"/>
            <a:ext cx="4550902" cy="644553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000" y="176932"/>
            <a:ext cx="4128032" cy="6445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37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4" y="176933"/>
            <a:ext cx="4595815" cy="650095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992" y="365126"/>
            <a:ext cx="4152823" cy="6312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0827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Афиши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50" y="219232"/>
            <a:ext cx="4487185" cy="65136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708" y="219232"/>
            <a:ext cx="4498121" cy="6513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8586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7269" y="146907"/>
            <a:ext cx="4631346" cy="30875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20" y="3569318"/>
            <a:ext cx="4099917" cy="27329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6030" y="3360946"/>
            <a:ext cx="4723711" cy="31496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01" y="437193"/>
            <a:ext cx="4061908" cy="2707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79833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47</Words>
  <Application>Microsoft Office PowerPoint</Application>
  <PresentationFormat>Экран (4:3)</PresentationFormat>
  <Paragraphs>21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Arial Black</vt:lpstr>
      <vt:lpstr>Calibri</vt:lpstr>
      <vt:lpstr>Calibri Light</vt:lpstr>
      <vt:lpstr>Тема Office</vt:lpstr>
      <vt:lpstr>Клуб интеллектуальных игр «Игры разума»</vt:lpstr>
      <vt:lpstr>Общее  </vt:lpstr>
      <vt:lpstr>Виды игр:</vt:lpstr>
      <vt:lpstr>https://vk.com/mind_games_ntgspi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https://vk.com/mind_games_ntgspi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Ксения</cp:lastModifiedBy>
  <cp:revision>44</cp:revision>
  <dcterms:created xsi:type="dcterms:W3CDTF">2014-11-21T11:00:06Z</dcterms:created>
  <dcterms:modified xsi:type="dcterms:W3CDTF">2016-12-04T11:45:36Z</dcterms:modified>
</cp:coreProperties>
</file>